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2" r:id="rId2"/>
    <p:sldId id="292" r:id="rId3"/>
    <p:sldId id="283" r:id="rId4"/>
    <p:sldId id="284" r:id="rId5"/>
    <p:sldId id="285" r:id="rId6"/>
    <p:sldId id="286" r:id="rId7"/>
    <p:sldId id="263" r:id="rId8"/>
    <p:sldId id="264" r:id="rId9"/>
    <p:sldId id="257" r:id="rId10"/>
    <p:sldId id="258" r:id="rId11"/>
    <p:sldId id="274" r:id="rId12"/>
    <p:sldId id="277" r:id="rId13"/>
    <p:sldId id="278" r:id="rId14"/>
    <p:sldId id="259" r:id="rId15"/>
    <p:sldId id="260" r:id="rId16"/>
    <p:sldId id="261" r:id="rId17"/>
    <p:sldId id="269" r:id="rId18"/>
    <p:sldId id="503" r:id="rId19"/>
    <p:sldId id="287" r:id="rId20"/>
    <p:sldId id="288" r:id="rId21"/>
    <p:sldId id="291" r:id="rId22"/>
    <p:sldId id="290" r:id="rId23"/>
    <p:sldId id="289" r:id="rId24"/>
    <p:sldId id="262" r:id="rId25"/>
    <p:sldId id="294" r:id="rId26"/>
    <p:sldId id="293" r:id="rId27"/>
    <p:sldId id="295" r:id="rId28"/>
    <p:sldId id="296" r:id="rId29"/>
    <p:sldId id="301" r:id="rId30"/>
    <p:sldId id="300" r:id="rId31"/>
    <p:sldId id="501" r:id="rId32"/>
    <p:sldId id="33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16048-EF61-4667-8269-98C1882B2E52}" v="3" dt="2021-08-31T03:03:46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F7716048-EF61-4667-8269-98C1882B2E52}"/>
    <pc:docChg chg="addSld delSld modSld sldOrd modMainMaster">
      <pc:chgData name="Nasil Phạm" userId="72956dafe1aa49c0" providerId="LiveId" clId="{F7716048-EF61-4667-8269-98C1882B2E52}" dt="2021-08-31T03:03:46.173" v="32" actId="16037"/>
      <pc:docMkLst>
        <pc:docMk/>
      </pc:docMkLst>
      <pc:sldChg chg="del">
        <pc:chgData name="Nasil Phạm" userId="72956dafe1aa49c0" providerId="LiveId" clId="{F7716048-EF61-4667-8269-98C1882B2E52}" dt="2021-08-31T03:02:57.585" v="1" actId="47"/>
        <pc:sldMkLst>
          <pc:docMk/>
          <pc:sldMk cId="2533424099" sldId="302"/>
        </pc:sldMkLst>
      </pc:sldChg>
      <pc:sldChg chg="add">
        <pc:chgData name="Nasil Phạm" userId="72956dafe1aa49c0" providerId="LiveId" clId="{F7716048-EF61-4667-8269-98C1882B2E52}" dt="2021-08-31T03:02:55.841" v="0"/>
        <pc:sldMkLst>
          <pc:docMk/>
          <pc:sldMk cId="2948499370" sldId="333"/>
        </pc:sldMkLst>
      </pc:sldChg>
      <pc:sldChg chg="add">
        <pc:chgData name="Nasil Phạm" userId="72956dafe1aa49c0" providerId="LiveId" clId="{F7716048-EF61-4667-8269-98C1882B2E52}" dt="2021-08-31T03:02:55.841" v="0"/>
        <pc:sldMkLst>
          <pc:docMk/>
          <pc:sldMk cId="2691325579" sldId="501"/>
        </pc:sldMkLst>
      </pc:sldChg>
      <pc:sldChg chg="new ord">
        <pc:chgData name="Nasil Phạm" userId="72956dafe1aa49c0" providerId="LiveId" clId="{F7716048-EF61-4667-8269-98C1882B2E52}" dt="2021-08-31T03:03:39.134" v="31"/>
        <pc:sldMkLst>
          <pc:docMk/>
          <pc:sldMk cId="2085476468" sldId="502"/>
        </pc:sldMkLst>
      </pc:sldChg>
      <pc:sldMasterChg chg="modSldLayout">
        <pc:chgData name="Nasil Phạm" userId="72956dafe1aa49c0" providerId="LiveId" clId="{F7716048-EF61-4667-8269-98C1882B2E52}" dt="2021-08-31T03:03:46.173" v="32" actId="16037"/>
        <pc:sldMasterMkLst>
          <pc:docMk/>
          <pc:sldMasterMk cId="4138070850" sldId="2147483648"/>
        </pc:sldMasterMkLst>
        <pc:sldLayoutChg chg="modSp mod">
          <pc:chgData name="Nasil Phạm" userId="72956dafe1aa49c0" providerId="LiveId" clId="{F7716048-EF61-4667-8269-98C1882B2E52}" dt="2021-08-31T03:03:46.173" v="32" actId="16037"/>
          <pc:sldLayoutMkLst>
            <pc:docMk/>
            <pc:sldMasterMk cId="4138070850" sldId="2147483648"/>
            <pc:sldLayoutMk cId="1226560772" sldId="2147483660"/>
          </pc:sldLayoutMkLst>
          <pc:spChg chg="mod">
            <ac:chgData name="Nasil Phạm" userId="72956dafe1aa49c0" providerId="LiveId" clId="{F7716048-EF61-4667-8269-98C1882B2E52}" dt="2021-08-31T03:03:46.173" v="32" actId="16037"/>
            <ac:spMkLst>
              <pc:docMk/>
              <pc:sldMasterMk cId="4138070850" sldId="2147483648"/>
              <pc:sldLayoutMk cId="1226560772" sldId="2147483660"/>
              <ac:spMk id="6" creationId="{0D1DD2F0-1E09-4BE6-A7DE-8C06ACE2AA75}"/>
            </ac:spMkLst>
          </pc:spChg>
          <pc:spChg chg="mod">
            <ac:chgData name="Nasil Phạm" userId="72956dafe1aa49c0" providerId="LiveId" clId="{F7716048-EF61-4667-8269-98C1882B2E52}" dt="2021-08-31T03:03:29.187" v="26" actId="20577"/>
            <ac:spMkLst>
              <pc:docMk/>
              <pc:sldMasterMk cId="4138070850" sldId="2147483648"/>
              <pc:sldLayoutMk cId="1226560772" sldId="2147483660"/>
              <ac:spMk id="21" creationId="{7906B193-ED6B-4AA8-AC54-DB2A501FADD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6: Sports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22656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D8C2-05F6-4B90-9D55-E791DE94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F5A22-5471-4B6E-91CA-07450CD27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D7B53-C2C2-48A4-823C-81E5C0A13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C436-A173-4363-9CBF-9BEF2299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6F54C-EF8C-4E77-AAEC-603AF52F5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0AA9D-AC87-4B94-A8B0-162A30D2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3AE7-5434-4276-BAD6-CA154E15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F4E47-7062-4CF6-A585-74C4BEEE8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82061-63CC-4F26-B0CA-3E40BCFB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E8241-E170-4EE5-83A9-48761C8B0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9E46-8B46-42F6-B9FD-8D7B2150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771C6-1FC7-48D9-9828-48E924417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9C3567-60A1-4B18-9A96-0104FE5A3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0BE49-70C4-4330-865F-C9724D569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3238-A3F3-4B22-BEEB-EF92AFF9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D149-2193-43E4-88C0-D2C463AC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7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458C-A854-4C12-B6C7-BBD703813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A86DE-EA7D-4F6A-AC13-5CB23E0AB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21F5-B62F-4154-A29D-3914C40F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7390-5C2F-4EA1-BA65-AD1F12EA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23022-6306-4D11-971F-18083723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8BA2-D8BB-42F5-872F-477C0F6A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1894-A92E-440F-8E04-B7178DF0C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8D3B8-6B2D-4762-A3FD-BA6E8F9F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38110-5674-40F3-AF3F-2167D7A9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0E748-7747-4950-902D-C55AD027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F2D90-7C4F-4D86-8DA6-B2385571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39C5A-F879-4BD7-8C27-E5D151E7A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9D58-2E42-499E-90B4-CF21A700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25790-C219-4A25-8791-E0D89A98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25F03-E5FD-490F-B57D-C6C675CA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609F9-DFDA-419A-A033-2B36E325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8A6D-AE97-456D-A465-0DC4BDE3E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4445B-887A-4B1D-935F-025BDA40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2999D-FBA4-401F-A946-A4626A5D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0F963-50BC-4D97-ADD2-87254D30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376E2-4CDB-411C-BC80-43502C4E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0443-C14D-45E0-B3AD-9C080A00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8A060-3922-462D-A9E4-A80B3FA5F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45AE2-AA99-464C-B82D-D8A5BDAFF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B3B6C-E518-4DEF-B36F-CED83ED47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56272-5554-41AE-A0AA-1095508A3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35FC4-388C-41B8-A190-8F46F83C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4BC3A-4F78-4616-B4C2-502A02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4466B-3452-4289-ABC0-50F7A2E8D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FEA0-C4AD-4971-BB32-70C45CFF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FF256-5F76-4797-BC82-2FB6C02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FDEB9-A7FF-4481-8C1C-9467D677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665E2A-69FB-4D13-8976-BCFD4367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9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1155D-9FE8-466F-BB09-A45D128F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3CC3-E0D7-409C-A234-26F3FA4D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929DA-3C43-45BA-877F-6E2E70AA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5A04-6D95-461F-8725-5461AAF7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FCD5-A5E1-43E6-B9A2-C0E6D59D5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BBAD2-6549-46A4-BB6B-815961E2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FE1C4-6C9C-4D9F-B5EC-A8255BF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71837-EC87-4EB2-9433-F1A7D6507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06B01-9272-40D1-94C2-6BA6D000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1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EC169-D7AA-4FEC-8281-983F58AF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9F57A-D727-43BA-88DE-B85EB7CD8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CE53C-499D-40F8-882B-4DDAF2CC9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0F53-58E8-476F-A0BD-F7A313C8034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8260-1C75-4159-A719-CF5766277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BAFBC-3D5A-4546-8B86-D73DC859F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0E879-C2FE-44CB-BD04-CB11690B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7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7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6666F1-0FCB-40B3-89E8-1C732F1BD4C3}"/>
              </a:ext>
            </a:extLst>
          </p:cNvPr>
          <p:cNvSpPr txBox="1"/>
          <p:nvPr/>
        </p:nvSpPr>
        <p:spPr>
          <a:xfrm>
            <a:off x="1615440" y="520601"/>
            <a:ext cx="85140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can you remember about Alana and Tom?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95CFA-A18A-4390-8C95-453842BC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4878"/>
            <a:ext cx="3261360" cy="36945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E9539E-11FC-4403-BCEB-446AF490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73771" y="2369860"/>
            <a:ext cx="3694570" cy="33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434733-AD24-4914-AC93-CF282093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0090" y="1466701"/>
            <a:ext cx="80562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ln w="3810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SPORTS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458" y="2715049"/>
            <a:ext cx="1022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60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</a:t>
            </a:r>
            <a:r>
              <a:rPr lang="en-US" sz="60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 language focus </a:t>
            </a:r>
            <a:endParaRPr lang="en-US" sz="6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3028" y="656943"/>
            <a:ext cx="2410394" cy="9233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6</a:t>
            </a:r>
          </a:p>
        </p:txBody>
      </p:sp>
    </p:spTree>
    <p:extLst>
      <p:ext uri="{BB962C8B-B14F-4D97-AF65-F5344CB8AC3E}">
        <p14:creationId xmlns:p14="http://schemas.microsoft.com/office/powerpoint/2010/main" val="194593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D37C3C-0EF0-49F2-8376-3C4ED9A8C299}"/>
              </a:ext>
            </a:extLst>
          </p:cNvPr>
          <p:cNvSpPr/>
          <p:nvPr/>
        </p:nvSpPr>
        <p:spPr>
          <a:xfrm>
            <a:off x="570866" y="701041"/>
            <a:ext cx="11247638" cy="571085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Rules लोगो | ज्वलंत पाठ से मुक्त नाम डिजाइन उपकरण">
            <a:extLst>
              <a:ext uri="{FF2B5EF4-FFF2-40B4-BE49-F238E27FC236}">
                <a16:creationId xmlns:a16="http://schemas.microsoft.com/office/drawing/2014/main" id="{3A879C65-2A18-4D20-85AD-53CB29B36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2337" r="18175" b="32136"/>
          <a:stretch/>
        </p:blipFill>
        <p:spPr bwMode="auto">
          <a:xfrm rot="20366419">
            <a:off x="83011" y="295854"/>
            <a:ext cx="2499490" cy="1185135"/>
          </a:xfrm>
          <a:prstGeom prst="rect">
            <a:avLst/>
          </a:prstGeom>
          <a:noFill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A72CB7-33A3-4FC8-B48C-DED86BB3F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62812"/>
              </p:ext>
            </p:extLst>
          </p:nvPr>
        </p:nvGraphicFramePr>
        <p:xfrm>
          <a:off x="891309" y="1681946"/>
          <a:ext cx="10447251" cy="1310640"/>
        </p:xfrm>
        <a:graphic>
          <a:graphicData uri="http://schemas.openxmlformats.org/drawingml/2006/table">
            <a:tbl>
              <a:tblPr/>
              <a:tblGrid>
                <a:gridCol w="10447251">
                  <a:extLst>
                    <a:ext uri="{9D8B030D-6E8A-4147-A177-3AD203B41FA5}">
                      <a16:colId xmlns:a16="http://schemas.microsoft.com/office/drawing/2014/main" val="28834333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Regular verbs _____________ past simple forms ending in -ed.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77991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09368E1D-52AC-42EA-BA2E-E81BD84E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204360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3F0D99-2B42-4E2D-91F1-CD2936B52483}"/>
              </a:ext>
            </a:extLst>
          </p:cNvPr>
          <p:cNvSpPr txBox="1"/>
          <p:nvPr/>
        </p:nvSpPr>
        <p:spPr>
          <a:xfrm>
            <a:off x="822613" y="3204360"/>
            <a:ext cx="110568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Irregular verbs ______________ past simple forms ending in -ed.</a:t>
            </a:r>
            <a:endParaRPr 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DBDFE8-8CE3-4082-AD4D-D1F5E98720A5}"/>
              </a:ext>
            </a:extLst>
          </p:cNvPr>
          <p:cNvSpPr txBox="1"/>
          <p:nvPr/>
        </p:nvSpPr>
        <p:spPr>
          <a:xfrm>
            <a:off x="769389" y="4739573"/>
            <a:ext cx="114226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Verbs in the past simple ___________ the same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for I, you, he, she, it, we and they.</a:t>
            </a:r>
            <a:endParaRPr lang="en-US" sz="4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0A85FD-901E-4C4A-95FA-62FAF57390AD}"/>
              </a:ext>
            </a:extLst>
          </p:cNvPr>
          <p:cNvSpPr txBox="1"/>
          <p:nvPr/>
        </p:nvSpPr>
        <p:spPr>
          <a:xfrm>
            <a:off x="5041524" y="1583686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593716-20CB-45A3-B84D-274231E5D4C5}"/>
              </a:ext>
            </a:extLst>
          </p:cNvPr>
          <p:cNvSpPr txBox="1"/>
          <p:nvPr/>
        </p:nvSpPr>
        <p:spPr>
          <a:xfrm>
            <a:off x="4925551" y="3096638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haven’t got </a:t>
            </a:r>
            <a:endParaRPr lang="en-US" sz="4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5FD37E-F492-48E9-888C-3C8FD1B3BA70}"/>
              </a:ext>
            </a:extLst>
          </p:cNvPr>
          <p:cNvSpPr txBox="1"/>
          <p:nvPr/>
        </p:nvSpPr>
        <p:spPr>
          <a:xfrm>
            <a:off x="6701602" y="4672413"/>
            <a:ext cx="3076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got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744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Photo | Grammar word on an yellow background.">
            <a:extLst>
              <a:ext uri="{FF2B5EF4-FFF2-40B4-BE49-F238E27FC236}">
                <a16:creationId xmlns:a16="http://schemas.microsoft.com/office/drawing/2014/main" id="{4FF3DE05-4234-400B-94B8-640AFC1787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6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88A85A-855A-4EA0-99ED-01E72E458C0C}"/>
              </a:ext>
            </a:extLst>
          </p:cNvPr>
          <p:cNvSpPr txBox="1"/>
          <p:nvPr/>
        </p:nvSpPr>
        <p:spPr>
          <a:xfrm>
            <a:off x="144262" y="336193"/>
            <a:ext cx="119034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  * SIMPLE PAST TENSE – AFFIRMATIVE :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thì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Khứ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khẳng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Calibri" panose="020F0502020204030204" pitchFamily="34" charset="0"/>
              </a:rPr>
              <a:t>) </a:t>
            </a:r>
            <a:endParaRPr lang="en-US" sz="3200" dirty="0">
              <a:solidFill>
                <a:srgbClr val="C00000"/>
              </a:solidFill>
              <a:latin typeface="VNI-Bodon-Post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8C6ED8-C210-4EBE-BCB5-897DCE4CEA55}"/>
              </a:ext>
            </a:extLst>
          </p:cNvPr>
          <p:cNvSpPr txBox="1"/>
          <p:nvPr/>
        </p:nvSpPr>
        <p:spPr>
          <a:xfrm>
            <a:off x="0" y="1582396"/>
            <a:ext cx="16756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1. </a:t>
            </a:r>
            <a:r>
              <a:rPr lang="en-US" sz="2800" b="1" u="sng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Usage</a:t>
            </a:r>
            <a:r>
              <a:rPr lang="en-US" sz="2800" b="1" dirty="0">
                <a:solidFill>
                  <a:srgbClr val="C00000"/>
                </a:solidFill>
                <a:effectLst/>
                <a:latin typeface="VNI-DOS Sample Font " pitchFamily="2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C00000"/>
              </a:solidFill>
              <a:latin typeface="VNI-DOS Sample Font 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B378A-3C99-483B-8DEC-F76FB9175207}"/>
              </a:ext>
            </a:extLst>
          </p:cNvPr>
          <p:cNvSpPr txBox="1"/>
          <p:nvPr/>
        </p:nvSpPr>
        <p:spPr>
          <a:xfrm>
            <a:off x="1095086" y="1566645"/>
            <a:ext cx="10615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3A4AF-7A33-4AAA-8FF7-3BEC7E788FDE}"/>
              </a:ext>
            </a:extLst>
          </p:cNvPr>
          <p:cNvSpPr txBox="1"/>
          <p:nvPr/>
        </p:nvSpPr>
        <p:spPr>
          <a:xfrm>
            <a:off x="4452086" y="2430606"/>
            <a:ext cx="4638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Ordinary verb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A1E366-4FB4-40C5-B5D0-B431C22FCC6E}"/>
              </a:ext>
            </a:extLst>
          </p:cNvPr>
          <p:cNvCxnSpPr>
            <a:cxnSpLocks/>
          </p:cNvCxnSpPr>
          <p:nvPr/>
        </p:nvCxnSpPr>
        <p:spPr>
          <a:xfrm flipH="1">
            <a:off x="3526385" y="3083453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31BEAE-1B77-4146-96E9-E4F2470F61EF}"/>
              </a:ext>
            </a:extLst>
          </p:cNvPr>
          <p:cNvSpPr txBox="1"/>
          <p:nvPr/>
        </p:nvSpPr>
        <p:spPr>
          <a:xfrm>
            <a:off x="1322367" y="4804914"/>
            <a:ext cx="450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Regular verb (</a:t>
            </a:r>
            <a:r>
              <a:rPr lang="en-US" sz="4000" b="1" dirty="0" err="1">
                <a:solidFill>
                  <a:srgbClr val="7030A0"/>
                </a:solidFill>
                <a:latin typeface="Tempus Sans ITC" panose="04020404030D07020202" pitchFamily="82" charset="0"/>
              </a:rPr>
              <a:t>V</a:t>
            </a:r>
            <a:r>
              <a:rPr lang="en-US" sz="4000" b="1" baseline="-25000" dirty="0" err="1">
                <a:solidFill>
                  <a:srgbClr val="7030A0"/>
                </a:solidFill>
                <a:latin typeface="Tempus Sans ITC" panose="04020404030D07020202" pitchFamily="82" charset="0"/>
              </a:rPr>
              <a:t>ed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)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9CD6B6-D9F4-4E87-BD5A-32239934EE48}"/>
              </a:ext>
            </a:extLst>
          </p:cNvPr>
          <p:cNvCxnSpPr>
            <a:cxnSpLocks/>
          </p:cNvCxnSpPr>
          <p:nvPr/>
        </p:nvCxnSpPr>
        <p:spPr>
          <a:xfrm>
            <a:off x="5896723" y="3096485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5F1124-963B-42E2-A8C5-71B50D1711B0}"/>
              </a:ext>
            </a:extLst>
          </p:cNvPr>
          <p:cNvSpPr txBox="1"/>
          <p:nvPr/>
        </p:nvSpPr>
        <p:spPr>
          <a:xfrm>
            <a:off x="6923968" y="4832354"/>
            <a:ext cx="504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Irregular verb (V</a:t>
            </a:r>
            <a:r>
              <a:rPr lang="en-US" sz="4000" b="1" baseline="-25000" dirty="0">
                <a:solidFill>
                  <a:srgbClr val="7030A0"/>
                </a:solidFill>
                <a:latin typeface="Tempus Sans ITC" panose="04020404030D07020202" pitchFamily="82" charset="0"/>
              </a:rPr>
              <a:t>2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1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779709-8C16-425D-8EEB-7314DFF8913C}"/>
              </a:ext>
            </a:extLst>
          </p:cNvPr>
          <p:cNvSpPr txBox="1"/>
          <p:nvPr/>
        </p:nvSpPr>
        <p:spPr>
          <a:xfrm>
            <a:off x="277159" y="251477"/>
            <a:ext cx="6631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VNI-Bodon-Poster" pitchFamily="2" charset="0"/>
              </a:rPr>
              <a:t>Regular verb (</a:t>
            </a:r>
            <a:r>
              <a:rPr lang="en-US" sz="3600" b="1" dirty="0" err="1">
                <a:solidFill>
                  <a:srgbClr val="C00000"/>
                </a:solidFill>
                <a:latin typeface="VNI-Bodon-Poster" pitchFamily="2" charset="0"/>
              </a:rPr>
              <a:t>Ved</a:t>
            </a:r>
            <a:r>
              <a:rPr lang="en-US" sz="3600" b="1" dirty="0">
                <a:solidFill>
                  <a:srgbClr val="C00000"/>
                </a:solidFill>
                <a:latin typeface="VNI-Bodon-Poster" pitchFamily="2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CF28AD-43C6-41A9-AF1A-7DD9F656DD5F}"/>
              </a:ext>
            </a:extLst>
          </p:cNvPr>
          <p:cNvSpPr txBox="1"/>
          <p:nvPr/>
        </p:nvSpPr>
        <p:spPr>
          <a:xfrm>
            <a:off x="76200" y="897808"/>
            <a:ext cx="1203960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-ed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F83CE-C676-4559-A35E-BE6E3F437057}"/>
              </a:ext>
            </a:extLst>
          </p:cNvPr>
          <p:cNvSpPr txBox="1"/>
          <p:nvPr/>
        </p:nvSpPr>
        <p:spPr>
          <a:xfrm>
            <a:off x="368599" y="1544139"/>
            <a:ext cx="6834841" cy="232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u="sng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4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play </a:t>
            </a:r>
            <a:r>
              <a:rPr lang="en-US" sz="34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play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endParaRPr lang="en-US" sz="3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start </a:t>
            </a:r>
            <a:r>
              <a:rPr lang="en-US" sz="34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start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3400" b="1" i="1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call </a:t>
            </a:r>
            <a:r>
              <a:rPr lang="en-US" sz="3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call</a:t>
            </a:r>
            <a:r>
              <a:rPr lang="en-US" sz="3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</a:t>
            </a:r>
            <a:r>
              <a:rPr lang="en-US" sz="3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46DBA-F3E4-43E9-83CD-5BA70BE23508}"/>
              </a:ext>
            </a:extLst>
          </p:cNvPr>
          <p:cNvSpPr txBox="1"/>
          <p:nvPr/>
        </p:nvSpPr>
        <p:spPr>
          <a:xfrm>
            <a:off x="76200" y="3900496"/>
            <a:ext cx="11699240" cy="657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tận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32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231F2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56C0F-AB74-40E0-8639-38775A515D5A}"/>
              </a:ext>
            </a:extLst>
          </p:cNvPr>
          <p:cNvSpPr txBox="1"/>
          <p:nvPr/>
        </p:nvSpPr>
        <p:spPr>
          <a:xfrm>
            <a:off x="277159" y="4591800"/>
            <a:ext cx="6126480" cy="1585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Ex:</a:t>
            </a:r>
            <a:r>
              <a:rPr lang="en-US" sz="36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like 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lik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160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compete 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compet</a:t>
            </a:r>
            <a:r>
              <a:rPr lang="en-US" sz="36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ed</a:t>
            </a:r>
            <a:r>
              <a:rPr lang="en-US" sz="3600" b="1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36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62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F1288-DB8F-445E-9C4F-0D77F524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768B8E-F2DA-4E86-8666-8ECA3BB09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10858"/>
              </p:ext>
            </p:extLst>
          </p:nvPr>
        </p:nvGraphicFramePr>
        <p:xfrm>
          <a:off x="2743200" y="1196086"/>
          <a:ext cx="4663440" cy="795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3440">
                  <a:extLst>
                    <a:ext uri="{9D8B030D-6E8A-4147-A177-3AD203B41FA5}">
                      <a16:colId xmlns:a16="http://schemas.microsoft.com/office/drawing/2014/main" val="2515628237"/>
                    </a:ext>
                  </a:extLst>
                </a:gridCol>
              </a:tblGrid>
              <a:tr h="795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+ </a:t>
                      </a:r>
                      <a:r>
                        <a:rPr lang="en-US" sz="3600" cap="small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3600" cap="small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2/ED </a:t>
                      </a:r>
                      <a:r>
                        <a:rPr lang="en-US" sz="3600" cap="small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O</a:t>
                      </a:r>
                      <a:endParaRPr lang="en-US" sz="3600" cap="small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035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5A7D51-3F59-4BD3-A8E6-18CB3A12F3E9}"/>
              </a:ext>
            </a:extLst>
          </p:cNvPr>
          <p:cNvSpPr txBox="1"/>
          <p:nvPr/>
        </p:nvSpPr>
        <p:spPr>
          <a:xfrm>
            <a:off x="609600" y="538480"/>
            <a:ext cx="148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  <a:latin typeface="VNI-DOS Sample Font " pitchFamily="2" charset="0"/>
              </a:rPr>
              <a:t>2. FORM: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B6860-6C15-41C6-A3E2-1243EC7675E9}"/>
              </a:ext>
            </a:extLst>
          </p:cNvPr>
          <p:cNvSpPr txBox="1"/>
          <p:nvPr/>
        </p:nvSpPr>
        <p:spPr>
          <a:xfrm>
            <a:off x="711200" y="253313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I </a:t>
            </a:r>
            <a:r>
              <a:rPr lang="en-US" sz="32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talked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him yesterday.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D8EECD-1876-4FE2-8570-625331DD2C95}"/>
              </a:ext>
            </a:extLst>
          </p:cNvPr>
          <p:cNvSpPr txBox="1"/>
          <p:nvPr/>
        </p:nvSpPr>
        <p:spPr>
          <a:xfrm>
            <a:off x="711200" y="3440946"/>
            <a:ext cx="7868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She </a:t>
            </a:r>
            <a:r>
              <a:rPr lang="en-US" sz="32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went </a:t>
            </a:r>
            <a:r>
              <a:rPr lang="en-US" sz="3200" dirty="0">
                <a:solidFill>
                  <a:srgbClr val="45454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to the zoo 2 days ago.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479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B6C0D5C-30AC-4431-8776-ED6CAD5B88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3.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Dấu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hiệu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nhận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CA3A7-214B-4BDB-9661-72229815F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26305"/>
              </p:ext>
            </p:extLst>
          </p:nvPr>
        </p:nvGraphicFramePr>
        <p:xfrm>
          <a:off x="-2079813" y="1775096"/>
          <a:ext cx="7825591" cy="701040"/>
        </p:xfrm>
        <a:graphic>
          <a:graphicData uri="http://schemas.openxmlformats.org/drawingml/2006/table">
            <a:tbl>
              <a:tblPr/>
              <a:tblGrid>
                <a:gridCol w="7825591">
                  <a:extLst>
                    <a:ext uri="{9D8B030D-6E8A-4147-A177-3AD203B41FA5}">
                      <a16:colId xmlns:a16="http://schemas.microsoft.com/office/drawing/2014/main" val="2037258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Ago : </a:t>
                      </a:r>
                      <a:r>
                        <a:rPr lang="en-US" sz="4000" b="1" i="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0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i="0" dirty="0" err="1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b="1" dirty="0"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29619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7DFFF9-49FC-4D62-84B5-2B342EC0D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78082"/>
              </p:ext>
            </p:extLst>
          </p:nvPr>
        </p:nvGraphicFramePr>
        <p:xfrm>
          <a:off x="0" y="875092"/>
          <a:ext cx="8069580" cy="762000"/>
        </p:xfrm>
        <a:graphic>
          <a:graphicData uri="http://schemas.openxmlformats.org/drawingml/2006/table">
            <a:tbl>
              <a:tblPr/>
              <a:tblGrid>
                <a:gridCol w="8069580">
                  <a:extLst>
                    <a:ext uri="{9D8B030D-6E8A-4147-A177-3AD203B41FA5}">
                      <a16:colId xmlns:a16="http://schemas.microsoft.com/office/drawing/2014/main" val="4060341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400" b="1" i="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Yesterday : </a:t>
                      </a:r>
                      <a:r>
                        <a:rPr lang="en-US" sz="4400" b="1" i="0" dirty="0" err="1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b="1" i="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i="0" dirty="0" err="1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4400" b="1" i="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  <a:endParaRPr lang="en-US" sz="44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022621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3CB343A-1D74-43D4-B5C2-304DC201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060" y="24216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FF4097-9625-45B6-A0FC-D5A1E4FA15B4}"/>
              </a:ext>
            </a:extLst>
          </p:cNvPr>
          <p:cNvSpPr txBox="1"/>
          <p:nvPr/>
        </p:nvSpPr>
        <p:spPr>
          <a:xfrm>
            <a:off x="-885332" y="2581431"/>
            <a:ext cx="11717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Last ( week, month, year): </a:t>
            </a:r>
            <a:r>
              <a:rPr lang="en-US" sz="40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qua, …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967DA-B55E-4B12-8EA4-BB0D299B525C}"/>
              </a:ext>
            </a:extLst>
          </p:cNvPr>
          <p:cNvSpPr txBox="1"/>
          <p:nvPr/>
        </p:nvSpPr>
        <p:spPr>
          <a:xfrm>
            <a:off x="-1744314" y="3535916"/>
            <a:ext cx="11717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+ time (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): in 2020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99A91-F1BB-498C-BB4A-B66587381917}"/>
              </a:ext>
            </a:extLst>
          </p:cNvPr>
          <p:cNvSpPr txBox="1"/>
          <p:nvPr/>
        </p:nvSpPr>
        <p:spPr>
          <a:xfrm>
            <a:off x="-1264023" y="4403566"/>
            <a:ext cx="11717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From time+ to time (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QK)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13226-91DC-44DC-9776-578B711C9FFC}"/>
              </a:ext>
            </a:extLst>
          </p:cNvPr>
          <p:cNvSpPr txBox="1"/>
          <p:nvPr/>
        </p:nvSpPr>
        <p:spPr>
          <a:xfrm>
            <a:off x="-2886635" y="5471076"/>
            <a:ext cx="11717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from 2020 to 2021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2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F46D-F967-43CB-A62C-A4D2F5B10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33FEC-75E2-4CD4-B77A-A3669A580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1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DD403-C916-4BE7-92A5-4691D7FB6130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</a:t>
            </a:r>
            <a:r>
              <a:rPr lang="en-US" sz="3200" b="1" i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SPORTS SUPERSTARS </a:t>
            </a:r>
            <a:r>
              <a:rPr lang="en-US" sz="3200" b="1" dirty="0">
                <a:solidFill>
                  <a:srgbClr val="7030A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 with the past simple form of the verbs in 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BFA179-A48E-456C-B0BF-3EFC4716C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2" y="2099339"/>
            <a:ext cx="2170568" cy="2385080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1C29EA8A-905E-4A9B-8488-2898906AA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660" y="1183649"/>
            <a:ext cx="9552940" cy="44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(start)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 gymnastics when she was six. She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(go)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 to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 athletic training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2011, she was the first Vietnamese gymnast who 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(win)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 a world medal for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 and she </a:t>
            </a:r>
            <a:r>
              <a:rPr lang="en-US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(compete)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in the Olympic Games in 2012 and 2016.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C4B16B-AAAB-43C2-A5E7-2071D09CE118}"/>
              </a:ext>
            </a:extLst>
          </p:cNvPr>
          <p:cNvSpPr txBox="1"/>
          <p:nvPr/>
        </p:nvSpPr>
        <p:spPr>
          <a:xfrm>
            <a:off x="7988224" y="1281707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51D7-B636-4FB9-A788-8AD6C7BB32E6}"/>
              </a:ext>
            </a:extLst>
          </p:cNvPr>
          <p:cNvSpPr txBox="1"/>
          <p:nvPr/>
        </p:nvSpPr>
        <p:spPr>
          <a:xfrm>
            <a:off x="8255074" y="2088797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went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E0969F-E055-42F5-A4A5-BBF523C9F921}"/>
              </a:ext>
            </a:extLst>
          </p:cNvPr>
          <p:cNvSpPr txBox="1"/>
          <p:nvPr/>
        </p:nvSpPr>
        <p:spPr>
          <a:xfrm>
            <a:off x="2971714" y="5068802"/>
            <a:ext cx="22504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E79414-2B44-4EEA-8642-5B2717C7C86E}"/>
              </a:ext>
            </a:extLst>
          </p:cNvPr>
          <p:cNvSpPr txBox="1"/>
          <p:nvPr/>
        </p:nvSpPr>
        <p:spPr>
          <a:xfrm>
            <a:off x="9045014" y="364084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B903BD-7DD7-4CB0-8CC8-09E50FFA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594E30-82E7-4E89-BE25-27123299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79" y="1445748"/>
            <a:ext cx="2260557" cy="2855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95C7C-D341-48D3-A822-A9049172C727}"/>
              </a:ext>
            </a:extLst>
          </p:cNvPr>
          <p:cNvSpPr txBox="1"/>
          <p:nvPr/>
        </p:nvSpPr>
        <p:spPr>
          <a:xfrm>
            <a:off x="2652806" y="534817"/>
            <a:ext cx="9158064" cy="5549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3000" b="0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Odegaard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from Norway,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(become)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a professional footballer at fifteen and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(score)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great goals for his club. He first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(play)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 international</a:t>
            </a:r>
            <a:r>
              <a:rPr lang="en-US" sz="3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football before he was sixteen. A lot of famous clubs were interested in him and he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(train)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</a:t>
            </a:r>
            <a:r>
              <a:rPr lang="en-US" sz="30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 some of them. Finally, in 2015, Real Madrid </a:t>
            </a:r>
            <a:r>
              <a:rPr lang="en-US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r>
              <a:rPr lang="en-US" sz="30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(give) ___________ </a:t>
            </a:r>
            <a:r>
              <a:rPr lang="en-US" sz="3000" b="0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him a contract.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E9437-2F00-443A-AB56-6E3FFC1438F2}"/>
              </a:ext>
            </a:extLst>
          </p:cNvPr>
          <p:cNvSpPr txBox="1"/>
          <p:nvPr/>
        </p:nvSpPr>
        <p:spPr>
          <a:xfrm>
            <a:off x="2894181" y="1285326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C74A1-9EC1-4775-B290-688DF8D9434E}"/>
              </a:ext>
            </a:extLst>
          </p:cNvPr>
          <p:cNvSpPr txBox="1"/>
          <p:nvPr/>
        </p:nvSpPr>
        <p:spPr>
          <a:xfrm>
            <a:off x="9213150" y="4935947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gave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98158-B7A7-4333-98F9-84FB6EE896E2}"/>
              </a:ext>
            </a:extLst>
          </p:cNvPr>
          <p:cNvSpPr txBox="1"/>
          <p:nvPr/>
        </p:nvSpPr>
        <p:spPr>
          <a:xfrm>
            <a:off x="5651958" y="4193510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F59451-DA05-4725-A23B-8C2EF199460A}"/>
              </a:ext>
            </a:extLst>
          </p:cNvPr>
          <p:cNvSpPr txBox="1"/>
          <p:nvPr/>
        </p:nvSpPr>
        <p:spPr>
          <a:xfrm>
            <a:off x="4207809" y="2035835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3AC05-EAF4-43C6-AE94-95F5661BA39B}"/>
              </a:ext>
            </a:extLst>
          </p:cNvPr>
          <p:cNvSpPr txBox="1"/>
          <p:nvPr/>
        </p:nvSpPr>
        <p:spPr>
          <a:xfrm>
            <a:off x="4207809" y="2712097"/>
            <a:ext cx="1579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played</a:t>
            </a:r>
            <a:endParaRPr lang="en-US" sz="2800" dirty="0">
              <a:solidFill>
                <a:srgbClr val="FF0000"/>
              </a:solidFill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8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earning English Sounds &amp;amp; Pronunciation is key – ANH NGỮ IWOK VŨNG TÀU">
            <a:extLst>
              <a:ext uri="{FF2B5EF4-FFF2-40B4-BE49-F238E27FC236}">
                <a16:creationId xmlns:a16="http://schemas.microsoft.com/office/drawing/2014/main" id="{A1E4607D-E8DE-452A-9CDA-608CA52EF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6" y="0"/>
            <a:ext cx="1221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B66B092-F29A-4126-8FC5-4BA915C8A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50" y="1208552"/>
            <a:ext cx="5171609" cy="22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1)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/t/: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practised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, watched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</a:b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2) 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/d/: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travelled, played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42021"/>
                </a:solidFill>
                <a:effectLst/>
                <a:latin typeface=".VnVogue" panose="020B7200000000000000" pitchFamily="34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3)  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</a:t>
            </a:r>
            <a:r>
              <a:rPr lang="en-US" sz="3200" b="0" i="0" dirty="0" err="1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ɪd</a:t>
            </a:r>
            <a:r>
              <a:rPr lang="en-US" sz="3200" b="0" i="0" dirty="0">
                <a:solidFill>
                  <a:srgbClr val="FF6600"/>
                </a:solidFill>
                <a:effectLst/>
                <a:latin typeface=".VnVogue" panose="020B7200000000000000" pitchFamily="34" charset="0"/>
              </a:rPr>
              <a:t>/: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.VnVogue" panose="020B7200000000000000" pitchFamily="34" charset="0"/>
              </a:rPr>
              <a:t>started, decided</a:t>
            </a:r>
            <a:endParaRPr lang="en-US" sz="3200" dirty="0">
              <a:effectLst/>
              <a:latin typeface=".VnVogue" panose="020B7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AA6FB-EE34-4F0C-B912-9580C24C74A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Listen and repeat the words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5E06673-ECB8-418D-BF6B-60F03D083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863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Friends Plus for Vietnam G6 SB Track 2.17">
            <a:hlinkClick r:id="" action="ppaction://media"/>
            <a:extLst>
              <a:ext uri="{FF2B5EF4-FFF2-40B4-BE49-F238E27FC236}">
                <a16:creationId xmlns:a16="http://schemas.microsoft.com/office/drawing/2014/main" id="{A38BED32-FAF3-4243-B447-FF49E5DFB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487" y="867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75CCFF-96E8-460D-A934-B7BC6F3B5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8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D4059-D901-4110-8023-55CA2D987C3E}"/>
              </a:ext>
            </a:extLst>
          </p:cNvPr>
          <p:cNvSpPr txBox="1"/>
          <p:nvPr/>
        </p:nvSpPr>
        <p:spPr>
          <a:xfrm>
            <a:off x="1157187" y="280093"/>
            <a:ext cx="10183166" cy="606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PRONUNCIATION</a:t>
            </a:r>
            <a:r>
              <a:rPr lang="en-US" sz="1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“-ED”: </a:t>
            </a:r>
            <a:r>
              <a:rPr lang="en-US" sz="32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phát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âm</a:t>
            </a:r>
            <a:r>
              <a:rPr lang="en-US" sz="32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</a:rPr>
              <a:t> “ed”</a:t>
            </a:r>
            <a:endParaRPr lang="en-US" sz="3200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43E29-2122-4A82-A4AF-7DEB32FAE4C9}"/>
              </a:ext>
            </a:extLst>
          </p:cNvPr>
          <p:cNvSpPr txBox="1"/>
          <p:nvPr/>
        </p:nvSpPr>
        <p:spPr>
          <a:xfrm>
            <a:off x="952130" y="1167019"/>
            <a:ext cx="11625352" cy="5052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/id/: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/t, d/ </a:t>
            </a:r>
            <a:endParaRPr lang="en-US" sz="4000" b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wanted, ended, competed , visited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/t/: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k, p,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(f),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ʧ ), s,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</a:t>
            </a:r>
            <a:r>
              <a:rPr lang="en-US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(ʃ),c , </a:t>
            </a:r>
            <a:r>
              <a:rPr lang="en-US" sz="4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</a:t>
            </a:r>
            <a:r>
              <a:rPr lang="en-US" sz="4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x </a:t>
            </a:r>
            <a:r>
              <a:rPr lang="en-US" sz="4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endParaRPr lang="en-US" sz="40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talked, watched, brushed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/d/: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y, l, n, m, I, b, r, v….)</a:t>
            </a:r>
            <a:endParaRPr lang="en-US" sz="4000" b="1" i="1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lived, played, cleared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8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96F5A1-0107-458A-ADBF-6DDD3D76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12192000" cy="686815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E2E34A-E9A0-4598-A5CD-1EC2E6D924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379364"/>
              </p:ext>
            </p:extLst>
          </p:nvPr>
        </p:nvGraphicFramePr>
        <p:xfrm>
          <a:off x="737289" y="2618479"/>
          <a:ext cx="10717422" cy="640080"/>
        </p:xfrm>
        <a:graphic>
          <a:graphicData uri="http://schemas.openxmlformats.org/drawingml/2006/table">
            <a:tbl>
              <a:tblPr/>
              <a:tblGrid>
                <a:gridCol w="10717422">
                  <a:extLst>
                    <a:ext uri="{9D8B030D-6E8A-4147-A177-3AD203B41FA5}">
                      <a16:colId xmlns:a16="http://schemas.microsoft.com/office/drawing/2014/main" val="2914761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Which letters come before the </a:t>
                      </a:r>
                      <a:r>
                        <a:rPr lang="en-US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-ed </a:t>
                      </a:r>
                      <a:r>
                        <a:rPr lang="en-US" sz="3600" b="1" i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ll MT" panose="02020503060305020303" pitchFamily="18" charset="0"/>
                        </a:rPr>
                        <a:t>ending in list 3?</a:t>
                      </a:r>
                      <a:endParaRPr lang="en-US" sz="360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ll MT" panose="02020503060305020303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6471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DF11D0-794F-49DA-A18E-4D0A17F1E5B2}"/>
              </a:ext>
            </a:extLst>
          </p:cNvPr>
          <p:cNvSpPr txBox="1"/>
          <p:nvPr/>
        </p:nvSpPr>
        <p:spPr>
          <a:xfrm>
            <a:off x="4299010" y="3688065"/>
            <a:ext cx="2918534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‘t’ and ‘d’ </a:t>
            </a:r>
            <a:endParaRPr lang="en-US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0EC06-CAEB-4C37-9770-F3E33369D1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92960" y="1188402"/>
            <a:ext cx="7457440" cy="4653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51203D-0A91-4119-A529-BB8EFA8804C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.VnVogue" panose="020B7200000000000000" pitchFamily="34" charset="0"/>
              </a:rPr>
              <a:t>Read the Key Phrases </a:t>
            </a:r>
          </a:p>
        </p:txBody>
      </p:sp>
    </p:spTree>
    <p:extLst>
      <p:ext uri="{BB962C8B-B14F-4D97-AF65-F5344CB8AC3E}">
        <p14:creationId xmlns:p14="http://schemas.microsoft.com/office/powerpoint/2010/main" val="4220441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026DF5-C3B4-4582-98F0-35CC95B4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6274"/>
              </p:ext>
            </p:extLst>
          </p:nvPr>
        </p:nvGraphicFramePr>
        <p:xfrm>
          <a:off x="0" y="0"/>
          <a:ext cx="12192000" cy="727969"/>
        </p:xfrm>
        <a:graphic>
          <a:graphicData uri="http://schemas.openxmlformats.org/drawingml/2006/table">
            <a:tbl>
              <a:tblPr/>
              <a:tblGrid>
                <a:gridCol w="12192000">
                  <a:extLst>
                    <a:ext uri="{9D8B030D-6E8A-4147-A177-3AD203B41FA5}">
                      <a16:colId xmlns:a16="http://schemas.microsoft.com/office/drawing/2014/main" val="164923324"/>
                    </a:ext>
                  </a:extLst>
                </a:gridCol>
              </a:tblGrid>
              <a:tr h="727969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Subheading" panose="02000505000000020004" pitchFamily="2" charset="0"/>
                        </a:rPr>
                        <a:t>Look at the examples and answer the questions</a:t>
                      </a:r>
                      <a:endParaRPr lang="en-US" sz="3200" dirty="0">
                        <a:solidFill>
                          <a:srgbClr val="00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itka Subheading" panose="02000505000000020004" pitchFamily="2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82810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D493181-5405-45AE-8E40-857344200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66" y="1988868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AAD3D1-3C3A-4D27-A98F-9FA263409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37474"/>
              </p:ext>
            </p:extLst>
          </p:nvPr>
        </p:nvGraphicFramePr>
        <p:xfrm>
          <a:off x="379928" y="3635375"/>
          <a:ext cx="11320384" cy="1466850"/>
        </p:xfrm>
        <a:graphic>
          <a:graphicData uri="http://schemas.openxmlformats.org/drawingml/2006/table">
            <a:tbl>
              <a:tblPr/>
              <a:tblGrid>
                <a:gridCol w="11320384">
                  <a:extLst>
                    <a:ext uri="{9D8B030D-6E8A-4147-A177-3AD203B41FA5}">
                      <a16:colId xmlns:a16="http://schemas.microsoft.com/office/drawing/2014/main" val="2221433684"/>
                    </a:ext>
                  </a:extLst>
                </a:gridCol>
              </a:tblGrid>
              <a:tr h="1685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How do you say the words in </a:t>
                      </a:r>
                      <a:r>
                        <a:rPr lang="en-US" sz="3200" b="1" i="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your language?</a:t>
                      </a:r>
                      <a:b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Do we put </a:t>
                      </a:r>
                      <a:r>
                        <a:rPr lang="en-US" sz="3200" b="1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ago” </a:t>
                      </a:r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or after a past time expression?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39620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1244ABFD-4A29-428C-B3D8-CBFD17B7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63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3BE04-BCA9-4FD4-AD28-BB4E4FD089D7}"/>
              </a:ext>
            </a:extLst>
          </p:cNvPr>
          <p:cNvSpPr txBox="1"/>
          <p:nvPr/>
        </p:nvSpPr>
        <p:spPr>
          <a:xfrm>
            <a:off x="1838960" y="906452"/>
            <a:ext cx="8402320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when he was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twelve.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last 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competed in 1981.</a:t>
            </a:r>
            <a:b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was on this </a:t>
            </a:r>
            <a:r>
              <a:rPr lang="en-US" sz="3200" b="1" i="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two years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ago</a:t>
            </a:r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1452D5-B23B-4682-A736-A468F4E13CA8}"/>
              </a:ext>
            </a:extLst>
          </p:cNvPr>
          <p:cNvSpPr/>
          <p:nvPr/>
        </p:nvSpPr>
        <p:spPr>
          <a:xfrm>
            <a:off x="491688" y="5219270"/>
            <a:ext cx="538480" cy="31496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17621-4E56-4096-AD33-95A969949194}"/>
              </a:ext>
            </a:extLst>
          </p:cNvPr>
          <p:cNvSpPr txBox="1"/>
          <p:nvPr/>
        </p:nvSpPr>
        <p:spPr>
          <a:xfrm>
            <a:off x="1178560" y="50843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endParaRPr lang="en-US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0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EBD24-A6BF-4202-8074-424DADA1BE56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/>
                <a:latin typeface=".VnVogue" panose="020B7200000000000000" pitchFamily="34" charset="0"/>
                <a:ea typeface="Calibri" panose="020F0502020204030204" pitchFamily="34" charset="0"/>
              </a:rPr>
              <a:t>Write sentences using the past simple and the Key Phrases. Then compare with other people in the class. Are any of your sentences the same?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B0E7F-D8AA-4FFE-8E67-A3A1DFF778B9}"/>
              </a:ext>
            </a:extLst>
          </p:cNvPr>
          <p:cNvSpPr txBox="1"/>
          <p:nvPr/>
        </p:nvSpPr>
        <p:spPr>
          <a:xfrm>
            <a:off x="670560" y="2131536"/>
            <a:ext cx="9519920" cy="34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first (watch) the Olympics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last (do) my English homework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first (come) to this school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first (swim) in a pool …</a:t>
            </a:r>
          </a:p>
          <a:p>
            <a:pPr marL="342900" marR="0" lvl="0" indent="-342900">
              <a:lnSpc>
                <a:spcPct val="150000"/>
              </a:lnSpc>
              <a:spcBef>
                <a:spcPts val="260"/>
              </a:spcBef>
              <a:spcAft>
                <a:spcPts val="0"/>
              </a:spcAft>
              <a:buFont typeface="+mj-lt"/>
              <a:buAutoNum type="arabicParenR"/>
              <a:tabLst>
                <a:tab pos="16129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last (see) a good film …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69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ee Vector | Illustration of young people waving hand set">
            <a:extLst>
              <a:ext uri="{FF2B5EF4-FFF2-40B4-BE49-F238E27FC236}">
                <a16:creationId xmlns:a16="http://schemas.microsoft.com/office/drawing/2014/main" id="{76DCE3CB-9996-4D61-A3D7-CFB986A296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7701" r="4443" b="6859"/>
          <a:stretch/>
        </p:blipFill>
        <p:spPr bwMode="auto">
          <a:xfrm>
            <a:off x="4750787" y="1669375"/>
            <a:ext cx="7441213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AAE6E-06AD-4545-A11F-2E4A3EB31C43}"/>
              </a:ext>
            </a:extLst>
          </p:cNvPr>
          <p:cNvSpPr txBox="1"/>
          <p:nvPr/>
        </p:nvSpPr>
        <p:spPr>
          <a:xfrm>
            <a:off x="859507" y="1148080"/>
            <a:ext cx="38912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HOW POPULAR </a:t>
            </a:r>
            <a:r>
              <a:rPr 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ARE</a:t>
            </a:r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 YOU?</a:t>
            </a:r>
          </a:p>
        </p:txBody>
      </p:sp>
    </p:spTree>
    <p:extLst>
      <p:ext uri="{BB962C8B-B14F-4D97-AF65-F5344CB8AC3E}">
        <p14:creationId xmlns:p14="http://schemas.microsoft.com/office/powerpoint/2010/main" val="4205589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9F342E-BB30-4449-A0F9-5C88D12FA29E}"/>
              </a:ext>
            </a:extLst>
          </p:cNvPr>
          <p:cNvSpPr txBox="1"/>
          <p:nvPr/>
        </p:nvSpPr>
        <p:spPr>
          <a:xfrm>
            <a:off x="0" y="0"/>
            <a:ext cx="12192000" cy="13154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Write true and false statements about your life. Use the verbs on this page.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700BE-F0F0-4545-9C95-6E7659BD86D2}"/>
              </a:ext>
            </a:extLst>
          </p:cNvPr>
          <p:cNvSpPr txBox="1"/>
          <p:nvPr/>
        </p:nvSpPr>
        <p:spPr>
          <a:xfrm>
            <a:off x="713740" y="1752962"/>
            <a:ext cx="9862820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sentences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went to shopping center last month.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studied English when I was 6.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2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C45102-A8E7-4925-B4D8-5DCBBB3E7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5A7488-3583-4D00-8293-DB7910ECD598}"/>
              </a:ext>
            </a:extLst>
          </p:cNvPr>
          <p:cNvSpPr txBox="1"/>
          <p:nvPr/>
        </p:nvSpPr>
        <p:spPr>
          <a:xfrm>
            <a:off x="1686756" y="2503504"/>
            <a:ext cx="970329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en-US" sz="8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FF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HIDDEN PICTURES</a:t>
            </a:r>
          </a:p>
        </p:txBody>
      </p:sp>
    </p:spTree>
    <p:extLst>
      <p:ext uri="{BB962C8B-B14F-4D97-AF65-F5344CB8AC3E}">
        <p14:creationId xmlns:p14="http://schemas.microsoft.com/office/powerpoint/2010/main" val="3317719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75CFF-3053-4AEF-B9A1-0DFBD928C686}"/>
              </a:ext>
            </a:extLst>
          </p:cNvPr>
          <p:cNvSpPr txBox="1"/>
          <p:nvPr/>
        </p:nvSpPr>
        <p:spPr>
          <a:xfrm>
            <a:off x="1354547" y="2551837"/>
            <a:ext cx="948290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Learn by heart all structures.</a:t>
            </a:r>
          </a:p>
          <a:p>
            <a:pPr marR="0" lvl="0"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MS Mincho" panose="02020609040205080304" pitchFamily="49" charset="-128"/>
              </a:rPr>
              <a:t>- Workbook: Exercises on page 45.</a:t>
            </a:r>
          </a:p>
          <a:p>
            <a:r>
              <a:rPr lang="en-US" sz="4000" b="1" dirty="0">
                <a:solidFill>
                  <a:srgbClr val="002060"/>
                </a:solidFill>
                <a:effectLst/>
                <a:latin typeface="Bell MT" panose="02020503060305020303" pitchFamily="18" charset="0"/>
                <a:ea typeface="Calibri" panose="020F0502020204030204" pitchFamily="34" charset="0"/>
              </a:rPr>
              <a:t>- Prepare the next lesson: SPEAKING</a:t>
            </a:r>
            <a:endParaRPr lang="en-US" sz="4000" b="1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A91B3057-EF3E-4363-B06E-98EC0E0E1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10179" y="5914236"/>
            <a:ext cx="500975" cy="720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E2C767-BBDD-42BD-BB43-82DF7ABD5D5D}"/>
              </a:ext>
            </a:extLst>
          </p:cNvPr>
          <p:cNvSpPr txBox="1"/>
          <p:nvPr/>
        </p:nvSpPr>
        <p:spPr>
          <a:xfrm>
            <a:off x="909019" y="6422028"/>
            <a:ext cx="221790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ED6F18-D69A-4248-B945-CA1C47D55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61" y="784907"/>
            <a:ext cx="6438376" cy="5129329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A7D1CFA-3BA4-4D6C-92C0-07F937D6E8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63" y="983445"/>
            <a:ext cx="3283083" cy="46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5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88" y="357193"/>
            <a:ext cx="12188825" cy="44958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559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A4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98431" y="1765089"/>
            <a:ext cx="8562398" cy="1469452"/>
          </a:xfrm>
          <a:prstGeom prst="rect">
            <a:avLst/>
          </a:prstGeom>
        </p:spPr>
        <p:txBody>
          <a:bodyPr vert="horz" lIns="121879" tIns="60939" rIns="121879" bIns="60939" rtlCol="0" anchor="ctr">
            <a:normAutofit/>
          </a:bodyPr>
          <a:lstStyle>
            <a:lvl1pPr algn="ctr" defTabSz="1219261" rtl="0" eaLnBrk="1" latinLnBrk="0" hangingPunct="1">
              <a:spcBef>
                <a:spcPct val="0"/>
              </a:spcBef>
              <a:buNone/>
              <a:defRPr sz="7500" kern="1200">
                <a:solidFill>
                  <a:schemeClr val="bg2"/>
                </a:solidFill>
                <a:latin typeface="Raleway ExtraBold"/>
                <a:ea typeface="+mj-ea"/>
                <a:cs typeface="Raleway ExtraBold"/>
              </a:defRPr>
            </a:lvl1pPr>
          </a:lstStyle>
          <a:p>
            <a:pPr algn="l"/>
            <a:r>
              <a:rPr lang="en-US" sz="7197" dirty="0">
                <a:solidFill>
                  <a:srgbClr val="009A4E"/>
                </a:solidFill>
                <a:latin typeface="Lato Black"/>
              </a:rPr>
              <a:t>Thank you!</a:t>
            </a:r>
          </a:p>
        </p:txBody>
      </p:sp>
      <p:pic>
        <p:nvPicPr>
          <p:cNvPr id="33" name="Picture Placeholder 7">
            <a:extLst>
              <a:ext uri="{FF2B5EF4-FFF2-40B4-BE49-F238E27FC236}">
                <a16:creationId xmlns:a16="http://schemas.microsoft.com/office/drawing/2014/main" id="{F5F87A72-CC55-4768-935B-B0D9A01AB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3998571" y="5225244"/>
            <a:ext cx="730096" cy="10495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9E7741-6453-40CC-BD1D-0E222AA0AF39}"/>
              </a:ext>
            </a:extLst>
          </p:cNvPr>
          <p:cNvSpPr txBox="1"/>
          <p:nvPr/>
        </p:nvSpPr>
        <p:spPr>
          <a:xfrm>
            <a:off x="4909006" y="5750005"/>
            <a:ext cx="61041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9A4E"/>
                </a:solidFill>
                <a:latin typeface="+mj-lt"/>
              </a:rPr>
              <a:t>CTCP ĐẦU TƯ VÀ PHÁT TRIỂN GIÁO DỤC PHƯƠNG NAM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E5277A-5D4A-4518-9707-3B7F77FF6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59" y="5309325"/>
            <a:ext cx="118110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Texas Basketball: Projected early starting 5 for 2021-22 season">
            <a:extLst>
              <a:ext uri="{FF2B5EF4-FFF2-40B4-BE49-F238E27FC236}">
                <a16:creationId xmlns:a16="http://schemas.microsoft.com/office/drawing/2014/main" id="{DF36FC24-AE97-47F8-97CA-A3F54B81E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50" y="703006"/>
            <a:ext cx="9550400" cy="58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B44E8C-7FDF-4879-B9C0-5E51206CCF7E}"/>
              </a:ext>
            </a:extLst>
          </p:cNvPr>
          <p:cNvSpPr txBox="1"/>
          <p:nvPr/>
        </p:nvSpPr>
        <p:spPr>
          <a:xfrm>
            <a:off x="4059316" y="-66044"/>
            <a:ext cx="4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basketball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50241021-A08B-4C07-AE2E-95EB201A65B0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DD87DAE8-8168-4D4B-9424-B1850175EC52}"/>
              </a:ext>
            </a:extLst>
          </p:cNvPr>
          <p:cNvSpPr/>
          <p:nvPr/>
        </p:nvSpPr>
        <p:spPr>
          <a:xfrm>
            <a:off x="4139914" y="-3554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D8301687-7B71-4980-AEA2-04CC9C887530}"/>
              </a:ext>
            </a:extLst>
          </p:cNvPr>
          <p:cNvSpPr/>
          <p:nvPr/>
        </p:nvSpPr>
        <p:spPr>
          <a:xfrm>
            <a:off x="8791581" y="-36685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5D90BF15-A3E6-40AD-B1F8-31732258A8BB}"/>
              </a:ext>
            </a:extLst>
          </p:cNvPr>
          <p:cNvSpPr/>
          <p:nvPr/>
        </p:nvSpPr>
        <p:spPr>
          <a:xfrm>
            <a:off x="9947777" y="4205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9A48751-B732-402B-9E3E-998BB73692CF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C0BCD75F-F55A-479C-B8DF-DACC2351B018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C358F84-0F59-4332-BABA-5A7AF68F3CD6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2AB216B9-CAA5-44D2-8FA2-1C9570754096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B00E8451-10D9-487E-9937-6848DB228B75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9860078F-734E-4EE7-AF7C-089473E1A170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6590B8E-460E-48A5-A29A-56C687C9969C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20BD009-22B6-45D4-B9B6-723028CCAC7C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16AE6B1-248C-44D3-9617-2FA789E4B12E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D6F9B393-E604-4CAB-A141-FCA7F4B85FE7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9FD3E6CA-B95B-465E-ABD9-652C5C5ED1CB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96088C8-7BC5-4BBE-880D-898805AFFB41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54F23996-2682-49D6-9F86-EBBD7A8B9D3B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2176E155-FFF7-426E-9F4E-B332ABDD8F34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17B12E31-4A60-46C3-B644-D53FF29223D1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F7E5DB3C-37ED-4C61-B783-D9CB8D334900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8D43E8E-A9FE-40AD-9124-5ACCE467B4C7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E1F29D0B-34C2-46C6-89AA-C966D686FCD3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2802A9F6-8B73-4F97-8E1A-E93AA95F35A4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52E1A88-76C6-4383-8656-B47A82BC605A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FD3E104C-788B-474D-92B9-82EA4DA8A249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7A999412-094B-4CAA-9A0F-221B8D67AE8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7DADBD16-5434-4851-90E1-F0EE976295AE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EB57A2E0-7AF6-439C-9782-D16460683C19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31A99587-AA0F-4979-BFDD-4AAB031EC9E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B870B961-F14E-4317-96C5-43E5463DA794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7CAB7B80-0105-462D-AA15-45B880EFBAD6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0D5640BB-DE6F-491C-8879-5E66E3E3E6AE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1D98D805-7A4B-4080-800F-F96557D2175B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73">
            <a:extLst>
              <a:ext uri="{FF2B5EF4-FFF2-40B4-BE49-F238E27FC236}">
                <a16:creationId xmlns:a16="http://schemas.microsoft.com/office/drawing/2014/main" id="{DA62C19D-BCCF-4A95-83AE-CF44D536839A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AA98F402-D3B0-4687-915D-37F611A2008B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xagon 75">
            <a:extLst>
              <a:ext uri="{FF2B5EF4-FFF2-40B4-BE49-F238E27FC236}">
                <a16:creationId xmlns:a16="http://schemas.microsoft.com/office/drawing/2014/main" id="{5800D428-1F0B-49EA-9DCD-F029B7063529}"/>
              </a:ext>
            </a:extLst>
          </p:cNvPr>
          <p:cNvSpPr/>
          <p:nvPr/>
        </p:nvSpPr>
        <p:spPr>
          <a:xfrm>
            <a:off x="670129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BA927944-4B48-40FA-89D0-6485BA99C529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7BE7DA9C-EEEF-4271-970E-D95200CE9E22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72307436-E897-4569-8D9D-4763AA170F82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53E9E314-8262-4F0B-B58C-8053BC4E914C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9" grpId="0" animBg="1"/>
      <p:bldP spid="74" grpId="0" animBg="1"/>
      <p:bldP spid="75" grpId="0" animBg="1"/>
      <p:bldP spid="76" grpId="0" animBg="1"/>
      <p:bldP spid="83" grpId="0" animBg="1"/>
      <p:bldP spid="88" grpId="0" animBg="1"/>
      <p:bldP spid="89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wimming | IBSA International Blind Sports Federation">
            <a:extLst>
              <a:ext uri="{FF2B5EF4-FFF2-40B4-BE49-F238E27FC236}">
                <a16:creationId xmlns:a16="http://schemas.microsoft.com/office/drawing/2014/main" id="{7AFC4D25-B7CC-4320-8EBE-4F40CB31E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360" y="772160"/>
            <a:ext cx="9702800" cy="58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1281C6A-7421-4D67-91D4-C658CBFA2CF3}"/>
              </a:ext>
            </a:extLst>
          </p:cNvPr>
          <p:cNvSpPr txBox="1"/>
          <p:nvPr/>
        </p:nvSpPr>
        <p:spPr>
          <a:xfrm>
            <a:off x="4104463" y="-45692"/>
            <a:ext cx="429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swimming</a:t>
            </a:r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78A218B6-0381-44FB-9072-9E87EDFFD54C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5B2148A1-C591-45D4-A8AE-1C930B575BA3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42DE4C9D-A1AB-4940-9C58-C412AAA62190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32588196-C72E-4CB0-93B3-5A63E6F29CBB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CF27B381-64D4-49CA-B950-29C1C50C053C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A2803307-F3A8-420A-99D7-CDD615993EC6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548A6BD4-94FE-4DFC-B062-153AA5261D53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8FE41219-DB5F-42B5-922C-F6A5CF90B174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9A29D1F3-4748-46F3-91C7-84BECECA2792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69DF9A8A-0E09-4BBA-A1DF-6EE5E2BF562A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2413C94D-7A20-444F-AB36-03749E3EEA47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35FC6610-31A5-4B47-9998-931E223C87D5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9707ECC8-AD7C-424E-AF62-23539DC18C73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3B1CF19B-5F90-4975-B8EA-66142F8FC2CC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21FE56EC-682A-4DD1-AF7D-AA544F214A6E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B1E0C034-EFCA-4050-AB63-899BFC750BFF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5DE3CF03-9BC1-4962-AF49-B9E4D81FC05A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F94B87DD-F48B-4C19-BBEE-539007674D1E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5983952B-7AF8-4659-BEF8-A7BFF78DA86C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E223A0BF-9223-4C3E-918B-D2FBE8147C9C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5EED853F-0DFF-478B-B2DD-A4ED557A4CB3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C886EABA-EFE7-4B79-871C-655FBC908176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6A4C3F54-8A52-41B6-9890-E2689ED9BA95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CB36A8E5-25DB-4AEA-B062-D43D4488F003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2604CE57-52D0-4AAC-9116-3012AAF28F80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97960E5F-BA95-4708-9A74-888FC0B2AF3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8E09C2CF-C1B5-4B2D-9B7B-953E1CD3FF6B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F3A5EE32-A248-420B-AA18-6511C722C673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B21455FE-8AA4-4690-B6D1-57478E5EFFB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C59187BB-F5BF-4DA9-9E30-B3C7E8865642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966BE3AB-4A2A-475C-9BFC-25C8E97405E7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3B49469C-FF3C-4F0E-A579-08F691F5892F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2D0DD536-378E-4800-A96C-D9135BC57EB7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8A01594-5955-40D7-A533-A4CA096F4600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64D9B771-6572-4A3D-95ED-369A7FAC7B0D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A64A21AE-59BC-41E4-A17F-7889AF0EE9D0}"/>
              </a:ext>
            </a:extLst>
          </p:cNvPr>
          <p:cNvSpPr/>
          <p:nvPr/>
        </p:nvSpPr>
        <p:spPr>
          <a:xfrm>
            <a:off x="675313" y="4079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CED178DA-55AB-4C11-94A7-F559AB21AEBD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8747BCDC-45E6-4BBC-84AB-93EF216270FA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Hexagon 131">
            <a:extLst>
              <a:ext uri="{FF2B5EF4-FFF2-40B4-BE49-F238E27FC236}">
                <a16:creationId xmlns:a16="http://schemas.microsoft.com/office/drawing/2014/main" id="{F8AB911B-08E3-4A7F-B34D-C0B127E6CA1D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Hexagon 132">
            <a:extLst>
              <a:ext uri="{FF2B5EF4-FFF2-40B4-BE49-F238E27FC236}">
                <a16:creationId xmlns:a16="http://schemas.microsoft.com/office/drawing/2014/main" id="{58D6D987-4582-4496-97EA-544F59B80AA6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oliosis &amp;amp; Horse Riding: Let&amp;#39;s Get You Back in the Saddle">
            <a:extLst>
              <a:ext uri="{FF2B5EF4-FFF2-40B4-BE49-F238E27FC236}">
                <a16:creationId xmlns:a16="http://schemas.microsoft.com/office/drawing/2014/main" id="{45FD6573-288B-476A-8C6E-55C8FAF9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0720"/>
            <a:ext cx="9997440" cy="59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6F42186-8B73-4779-A194-976A342AB623}"/>
              </a:ext>
            </a:extLst>
          </p:cNvPr>
          <p:cNvSpPr txBox="1"/>
          <p:nvPr/>
        </p:nvSpPr>
        <p:spPr>
          <a:xfrm>
            <a:off x="3750180" y="-123934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horse - riding</a:t>
            </a:r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FB7D8168-F708-4F23-8E00-590EF2A2BAA8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id="{7A40C1DE-D168-4752-95DE-861B3B2CFEE1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C4956889-517B-498D-BCF4-D65FB48893FA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FDA709A9-C2A8-4C93-BEED-23CDB776F5CE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BC08B15A-FECD-4261-9C61-B6901529AEBE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C4D9E763-BD97-4014-AD98-C4F7A0A0C6C9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CA698DAC-2AB6-4434-8BA2-3F17C478437C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034F4E13-00A0-46C8-A679-F51153406A13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881DE837-2686-4479-BBA9-0F466978E069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9E2F3892-747D-49AB-848E-668E26DECAB3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4E384D48-80F0-403F-9551-6781D1B996E9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4C5A10B0-3A64-4EF9-BE24-623ADF8FF566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E3A21147-E933-479C-84FF-9428A76F7EB5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230D6B01-7CE8-48CA-B366-1A1347A677B0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32AD509D-A43A-4D80-AB48-1F9008B2845B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E0BAA47C-F02B-4B4D-8078-F5595D8CC5C4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738D54D1-B4DF-4292-A1E5-E1A4575F15E6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05E0A8D5-15AD-4485-8A7D-2988CA559FB4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6F4C53BF-50C3-4C76-9140-478195308A71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C80CB91B-B592-4961-83A3-36C4DD9381FD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98B9E1B1-0232-4978-80F3-8D52734D4E22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FB7BE4E6-6F67-4D0C-8C1C-9C4619842550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B4EA1A82-BAF0-4567-BEF4-F01FB44B27B2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9380BE6C-3FE6-4CB2-B927-30F7F1174B46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7965FBEA-E031-4F70-A381-ED2BC0F5F0DF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61EA98EF-EC68-43FC-9346-DE32A421A4A8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421CDC89-C918-44B7-A4B7-F416B3C95D9B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B6E07514-FFF7-47B4-AB52-F0352DAD5B6A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41754A5D-FEBC-4CAF-850A-8A46B67D53C0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C0351185-B211-44A3-9482-46A74A037A02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05B567CA-F803-41B5-81A0-6C2A8DEE1790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A9DE9380-6F5F-4D0F-8F03-39093D53B4BC}"/>
              </a:ext>
            </a:extLst>
          </p:cNvPr>
          <p:cNvSpPr/>
          <p:nvPr/>
        </p:nvSpPr>
        <p:spPr>
          <a:xfrm>
            <a:off x="4155886" y="11853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0B90F6CD-9E7F-4E44-B559-F27772E5B4CC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3E94E99A-498C-486F-ABA2-6F70FD51F532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6F766F33-8082-46DC-8EF7-33245CD5F31A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2FA4CCD4-1B27-4930-A180-F33D79D80DF4}"/>
              </a:ext>
            </a:extLst>
          </p:cNvPr>
          <p:cNvSpPr/>
          <p:nvPr/>
        </p:nvSpPr>
        <p:spPr>
          <a:xfrm>
            <a:off x="670129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B27B8E8-BEFF-4D9D-8633-813DB7A49D2D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4F9CCEB0-8962-4EEA-8D9A-C3027559AC72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B34945D9-4EB9-4A06-AD93-0FF01EACF72C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70F71A2D-5626-4F2D-80FF-91EFAE7C4D0E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uropean Super League teams: Full list of clubs set to join the new ESL -  and what the announcement said">
            <a:extLst>
              <a:ext uri="{FF2B5EF4-FFF2-40B4-BE49-F238E27FC236}">
                <a16:creationId xmlns:a16="http://schemas.microsoft.com/office/drawing/2014/main" id="{F2964B95-D5A1-4D17-B5AB-279F1656F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" y="741680"/>
            <a:ext cx="10026403" cy="58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96428BB-4C15-4C5C-A738-BC84D4F1BDB9}"/>
              </a:ext>
            </a:extLst>
          </p:cNvPr>
          <p:cNvSpPr txBox="1"/>
          <p:nvPr/>
        </p:nvSpPr>
        <p:spPr>
          <a:xfrm>
            <a:off x="3624429" y="-85530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football / soccer</a:t>
            </a:r>
          </a:p>
        </p:txBody>
      </p:sp>
      <p:sp>
        <p:nvSpPr>
          <p:cNvPr id="80" name="Hexagon 79">
            <a:extLst>
              <a:ext uri="{FF2B5EF4-FFF2-40B4-BE49-F238E27FC236}">
                <a16:creationId xmlns:a16="http://schemas.microsoft.com/office/drawing/2014/main" id="{7B000770-6564-4659-ABF5-3CCC6C6BA762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AC6DDEDB-5102-4130-897A-80E1DE3594A4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9194DB1B-B5BB-4808-8331-36FC3C0E79DC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xagon 82">
            <a:extLst>
              <a:ext uri="{FF2B5EF4-FFF2-40B4-BE49-F238E27FC236}">
                <a16:creationId xmlns:a16="http://schemas.microsoft.com/office/drawing/2014/main" id="{073540DD-F46B-46FD-A04D-8D6C6EE0A800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Hexagon 83">
            <a:extLst>
              <a:ext uri="{FF2B5EF4-FFF2-40B4-BE49-F238E27FC236}">
                <a16:creationId xmlns:a16="http://schemas.microsoft.com/office/drawing/2014/main" id="{70D30B92-3FF0-4DB3-9B07-EFE2EC1C31E5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xagon 84">
            <a:extLst>
              <a:ext uri="{FF2B5EF4-FFF2-40B4-BE49-F238E27FC236}">
                <a16:creationId xmlns:a16="http://schemas.microsoft.com/office/drawing/2014/main" id="{08C01D62-A724-4DCA-A44A-99791C611472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Hexagon 85">
            <a:extLst>
              <a:ext uri="{FF2B5EF4-FFF2-40B4-BE49-F238E27FC236}">
                <a16:creationId xmlns:a16="http://schemas.microsoft.com/office/drawing/2014/main" id="{93F61B83-2D3E-47E6-9323-EB06C69A8903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Hexagon 86">
            <a:extLst>
              <a:ext uri="{FF2B5EF4-FFF2-40B4-BE49-F238E27FC236}">
                <a16:creationId xmlns:a16="http://schemas.microsoft.com/office/drawing/2014/main" id="{0195B0B9-1442-45B7-8375-B2BFCE698F7F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xagon 87">
            <a:extLst>
              <a:ext uri="{FF2B5EF4-FFF2-40B4-BE49-F238E27FC236}">
                <a16:creationId xmlns:a16="http://schemas.microsoft.com/office/drawing/2014/main" id="{EF7E2AD6-6C8B-495E-A448-34FF54F1A68F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6098D060-F219-4EEE-B1C8-2467094981A7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exagon 89">
            <a:extLst>
              <a:ext uri="{FF2B5EF4-FFF2-40B4-BE49-F238E27FC236}">
                <a16:creationId xmlns:a16="http://schemas.microsoft.com/office/drawing/2014/main" id="{F72A9C92-136A-4FB5-99D2-EE8F780BC10B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xagon 90">
            <a:extLst>
              <a:ext uri="{FF2B5EF4-FFF2-40B4-BE49-F238E27FC236}">
                <a16:creationId xmlns:a16="http://schemas.microsoft.com/office/drawing/2014/main" id="{CCD0ACF3-B462-46BD-AE0B-2C91B3089824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xagon 91">
            <a:extLst>
              <a:ext uri="{FF2B5EF4-FFF2-40B4-BE49-F238E27FC236}">
                <a16:creationId xmlns:a16="http://schemas.microsoft.com/office/drawing/2014/main" id="{E3E9140E-D06C-4167-BBF7-6F13FCB75AF3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xagon 92">
            <a:extLst>
              <a:ext uri="{FF2B5EF4-FFF2-40B4-BE49-F238E27FC236}">
                <a16:creationId xmlns:a16="http://schemas.microsoft.com/office/drawing/2014/main" id="{FD5FE88B-D62D-4C1C-91C2-D450A18C608A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42374661-D87F-4247-8BE8-AB20BDB6A50F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Hexagon 94">
            <a:extLst>
              <a:ext uri="{FF2B5EF4-FFF2-40B4-BE49-F238E27FC236}">
                <a16:creationId xmlns:a16="http://schemas.microsoft.com/office/drawing/2014/main" id="{4F0FAD0B-99A1-4EDF-A2C3-8509BE66F6B6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Hexagon 95">
            <a:extLst>
              <a:ext uri="{FF2B5EF4-FFF2-40B4-BE49-F238E27FC236}">
                <a16:creationId xmlns:a16="http://schemas.microsoft.com/office/drawing/2014/main" id="{6BE26573-548B-4EFE-8F99-44665EA29597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xagon 96">
            <a:extLst>
              <a:ext uri="{FF2B5EF4-FFF2-40B4-BE49-F238E27FC236}">
                <a16:creationId xmlns:a16="http://schemas.microsoft.com/office/drawing/2014/main" id="{071D947D-D25F-4FD9-9DD1-24073E6E8358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xagon 97">
            <a:extLst>
              <a:ext uri="{FF2B5EF4-FFF2-40B4-BE49-F238E27FC236}">
                <a16:creationId xmlns:a16="http://schemas.microsoft.com/office/drawing/2014/main" id="{D8BCF83F-6AA1-4E3D-936E-4729F52D6FA8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xagon 98">
            <a:extLst>
              <a:ext uri="{FF2B5EF4-FFF2-40B4-BE49-F238E27FC236}">
                <a16:creationId xmlns:a16="http://schemas.microsoft.com/office/drawing/2014/main" id="{4BCCB861-2861-41AF-8A76-B2EC0C2AFAF5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Hexagon 99">
            <a:extLst>
              <a:ext uri="{FF2B5EF4-FFF2-40B4-BE49-F238E27FC236}">
                <a16:creationId xmlns:a16="http://schemas.microsoft.com/office/drawing/2014/main" id="{19C6097C-B5E8-4C67-918D-2FA1197F2F26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Hexagon 100">
            <a:extLst>
              <a:ext uri="{FF2B5EF4-FFF2-40B4-BE49-F238E27FC236}">
                <a16:creationId xmlns:a16="http://schemas.microsoft.com/office/drawing/2014/main" id="{0C9CE073-2994-4C57-8351-6FD2219740E3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Hexagon 101">
            <a:extLst>
              <a:ext uri="{FF2B5EF4-FFF2-40B4-BE49-F238E27FC236}">
                <a16:creationId xmlns:a16="http://schemas.microsoft.com/office/drawing/2014/main" id="{24E6F1EB-8B3F-4FFE-992A-0CA8C5EE7FE7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Hexagon 102">
            <a:extLst>
              <a:ext uri="{FF2B5EF4-FFF2-40B4-BE49-F238E27FC236}">
                <a16:creationId xmlns:a16="http://schemas.microsoft.com/office/drawing/2014/main" id="{48C8E4A8-1088-4B59-98B6-6EDA615DDAEB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Hexagon 103">
            <a:extLst>
              <a:ext uri="{FF2B5EF4-FFF2-40B4-BE49-F238E27FC236}">
                <a16:creationId xmlns:a16="http://schemas.microsoft.com/office/drawing/2014/main" id="{E01E1595-DEBA-4DEC-9A40-B256BE28E5C1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Hexagon 104">
            <a:extLst>
              <a:ext uri="{FF2B5EF4-FFF2-40B4-BE49-F238E27FC236}">
                <a16:creationId xmlns:a16="http://schemas.microsoft.com/office/drawing/2014/main" id="{9D0EAAED-779B-40AF-81FC-A2479493FFE9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Hexagon 105">
            <a:extLst>
              <a:ext uri="{FF2B5EF4-FFF2-40B4-BE49-F238E27FC236}">
                <a16:creationId xmlns:a16="http://schemas.microsoft.com/office/drawing/2014/main" id="{6987AE8F-6FA3-4C5F-9A15-AB95BF22A378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Hexagon 106">
            <a:extLst>
              <a:ext uri="{FF2B5EF4-FFF2-40B4-BE49-F238E27FC236}">
                <a16:creationId xmlns:a16="http://schemas.microsoft.com/office/drawing/2014/main" id="{716432B9-B746-4FE0-8721-4727BE970805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Hexagon 107">
            <a:extLst>
              <a:ext uri="{FF2B5EF4-FFF2-40B4-BE49-F238E27FC236}">
                <a16:creationId xmlns:a16="http://schemas.microsoft.com/office/drawing/2014/main" id="{84A1575C-5311-41C3-B183-A69693FDAC89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4AA245C0-3C02-48E0-9717-49931E1DC7EF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EB47DCAA-829D-4D3C-B224-479E19345D7C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A5DA5D4C-2E76-4DFA-A62D-CBB6278E75B6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982A2C4D-D0AC-4FED-8C6E-6D3CB399348C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D7385BEC-FDE3-46C8-A23E-360EC4C712EF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FE701056-1FC1-412A-8B98-5ECA2397E899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01ED467F-8EA6-493A-B02F-08EBB1F0329D}"/>
              </a:ext>
            </a:extLst>
          </p:cNvPr>
          <p:cNvSpPr/>
          <p:nvPr/>
        </p:nvSpPr>
        <p:spPr>
          <a:xfrm>
            <a:off x="675313" y="40287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80F4F802-11AD-4EFB-AF29-F966C4CBD0A6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302D3665-5396-48BC-9E7D-1BAB2A1E464B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78F27049-2345-4AFF-8674-43D4AA3EA495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D03037FE-4058-406F-8B1C-32E1D32C6985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World Championships 2015 Print | Athletics Posters | Usain Bolt">
            <a:extLst>
              <a:ext uri="{FF2B5EF4-FFF2-40B4-BE49-F238E27FC236}">
                <a16:creationId xmlns:a16="http://schemas.microsoft.com/office/drawing/2014/main" id="{5A5CFBB1-9ADA-4D34-9CF5-BA4E6356E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" y="792481"/>
            <a:ext cx="9855199" cy="5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A6256F0-0616-43C5-B10B-1EF2EC3B8842}"/>
              </a:ext>
            </a:extLst>
          </p:cNvPr>
          <p:cNvSpPr txBox="1"/>
          <p:nvPr/>
        </p:nvSpPr>
        <p:spPr>
          <a:xfrm>
            <a:off x="4188192" y="17687"/>
            <a:ext cx="5547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.VnVogue" panose="020B7200000000000000" pitchFamily="34" charset="0"/>
              </a:rPr>
              <a:t>athletics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784B68A-7442-4E06-BCD2-8C28BFBDBE84}"/>
              </a:ext>
            </a:extLst>
          </p:cNvPr>
          <p:cNvSpPr/>
          <p:nvPr/>
        </p:nvSpPr>
        <p:spPr>
          <a:xfrm>
            <a:off x="5281030" y="197371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DB5D7B1F-99CE-4360-B28D-465AD9B005D6}"/>
              </a:ext>
            </a:extLst>
          </p:cNvPr>
          <p:cNvSpPr/>
          <p:nvPr/>
        </p:nvSpPr>
        <p:spPr>
          <a:xfrm>
            <a:off x="4166254" y="-3726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184BAA6-4811-4292-88EA-6678525B632E}"/>
              </a:ext>
            </a:extLst>
          </p:cNvPr>
          <p:cNvSpPr/>
          <p:nvPr/>
        </p:nvSpPr>
        <p:spPr>
          <a:xfrm>
            <a:off x="8786790" y="-3583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131DCD7-57AD-4873-94D1-D0C91131D511}"/>
              </a:ext>
            </a:extLst>
          </p:cNvPr>
          <p:cNvSpPr/>
          <p:nvPr/>
        </p:nvSpPr>
        <p:spPr>
          <a:xfrm>
            <a:off x="9942986" y="4191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48B7598C-BB69-4264-B5F3-2830700A2BF9}"/>
              </a:ext>
            </a:extLst>
          </p:cNvPr>
          <p:cNvSpPr/>
          <p:nvPr/>
        </p:nvSpPr>
        <p:spPr>
          <a:xfrm>
            <a:off x="5270010" y="500405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A5910507-D494-4CD6-BDBB-99D0967944E3}"/>
              </a:ext>
            </a:extLst>
          </p:cNvPr>
          <p:cNvSpPr/>
          <p:nvPr/>
        </p:nvSpPr>
        <p:spPr>
          <a:xfrm>
            <a:off x="2978357" y="195025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3CC21793-58AD-46ED-BA7D-ABCAF4BEA3BA}"/>
              </a:ext>
            </a:extLst>
          </p:cNvPr>
          <p:cNvSpPr/>
          <p:nvPr/>
        </p:nvSpPr>
        <p:spPr>
          <a:xfrm>
            <a:off x="1809281" y="5825987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4824CE7D-CA3F-4D72-9B32-D6CD4D1206ED}"/>
              </a:ext>
            </a:extLst>
          </p:cNvPr>
          <p:cNvSpPr/>
          <p:nvPr/>
        </p:nvSpPr>
        <p:spPr>
          <a:xfrm>
            <a:off x="8786790" y="11763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4B73AEB6-9B32-409F-9FDB-5F07099B3A36}"/>
              </a:ext>
            </a:extLst>
          </p:cNvPr>
          <p:cNvSpPr/>
          <p:nvPr/>
        </p:nvSpPr>
        <p:spPr>
          <a:xfrm>
            <a:off x="7619146" y="1964690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1B2F184-5731-436A-88CB-7032E6B9750B}"/>
              </a:ext>
            </a:extLst>
          </p:cNvPr>
          <p:cNvSpPr/>
          <p:nvPr/>
        </p:nvSpPr>
        <p:spPr>
          <a:xfrm>
            <a:off x="9955086" y="504638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F443C8E1-D90B-41C3-8712-01D1157266F9}"/>
              </a:ext>
            </a:extLst>
          </p:cNvPr>
          <p:cNvSpPr/>
          <p:nvPr/>
        </p:nvSpPr>
        <p:spPr>
          <a:xfrm>
            <a:off x="9949661" y="353125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5F8499E-2138-4A62-AF99-CC2FFE8880DF}"/>
              </a:ext>
            </a:extLst>
          </p:cNvPr>
          <p:cNvSpPr/>
          <p:nvPr/>
        </p:nvSpPr>
        <p:spPr>
          <a:xfrm>
            <a:off x="9942986" y="197754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485599AE-97D7-42BA-8B17-8124764DAED8}"/>
              </a:ext>
            </a:extLst>
          </p:cNvPr>
          <p:cNvSpPr/>
          <p:nvPr/>
        </p:nvSpPr>
        <p:spPr>
          <a:xfrm>
            <a:off x="6450730" y="-33461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EDC6975-8B60-47AD-91B0-63B5CF8570BC}"/>
              </a:ext>
            </a:extLst>
          </p:cNvPr>
          <p:cNvSpPr/>
          <p:nvPr/>
        </p:nvSpPr>
        <p:spPr>
          <a:xfrm>
            <a:off x="5301471" y="42306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6401488-9478-491B-AFC8-63E89BC2F034}"/>
              </a:ext>
            </a:extLst>
          </p:cNvPr>
          <p:cNvSpPr/>
          <p:nvPr/>
        </p:nvSpPr>
        <p:spPr>
          <a:xfrm>
            <a:off x="6440030" y="42525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40BAB48F-72C6-4A84-BBDA-0127C30B372E}"/>
              </a:ext>
            </a:extLst>
          </p:cNvPr>
          <p:cNvSpPr/>
          <p:nvPr/>
        </p:nvSpPr>
        <p:spPr>
          <a:xfrm>
            <a:off x="4130266" y="273076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73A59E28-E4B9-4D4D-BA32-AAD3153E5F87}"/>
              </a:ext>
            </a:extLst>
          </p:cNvPr>
          <p:cNvSpPr/>
          <p:nvPr/>
        </p:nvSpPr>
        <p:spPr>
          <a:xfrm>
            <a:off x="1800135" y="427254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FDCB5FC-2626-4806-8CFA-7089812935AA}"/>
              </a:ext>
            </a:extLst>
          </p:cNvPr>
          <p:cNvSpPr/>
          <p:nvPr/>
        </p:nvSpPr>
        <p:spPr>
          <a:xfrm>
            <a:off x="1800135" y="271820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D4A7A55-44AA-4DA7-BF40-39DC2D20F07B}"/>
              </a:ext>
            </a:extLst>
          </p:cNvPr>
          <p:cNvSpPr/>
          <p:nvPr/>
        </p:nvSpPr>
        <p:spPr>
          <a:xfrm>
            <a:off x="6453596" y="27354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DFAA1CB0-488B-47D3-AA33-3A6CF8F6ECA5}"/>
              </a:ext>
            </a:extLst>
          </p:cNvPr>
          <p:cNvSpPr/>
          <p:nvPr/>
        </p:nvSpPr>
        <p:spPr>
          <a:xfrm>
            <a:off x="8794005" y="27347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0E771A4-7003-443A-9713-F83979CBF504}"/>
              </a:ext>
            </a:extLst>
          </p:cNvPr>
          <p:cNvSpPr/>
          <p:nvPr/>
        </p:nvSpPr>
        <p:spPr>
          <a:xfrm>
            <a:off x="2972940" y="349559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9BD8BAAC-0B20-4328-B58B-6CC7A1F7BB11}"/>
              </a:ext>
            </a:extLst>
          </p:cNvPr>
          <p:cNvSpPr/>
          <p:nvPr/>
        </p:nvSpPr>
        <p:spPr>
          <a:xfrm>
            <a:off x="5296886" y="350038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B5EC858-1CC3-4D54-86F5-655774636519}"/>
              </a:ext>
            </a:extLst>
          </p:cNvPr>
          <p:cNvSpPr/>
          <p:nvPr/>
        </p:nvSpPr>
        <p:spPr>
          <a:xfrm>
            <a:off x="8784494" y="428204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312420EA-8150-49BE-91F4-06AF343C5D4F}"/>
              </a:ext>
            </a:extLst>
          </p:cNvPr>
          <p:cNvSpPr/>
          <p:nvPr/>
        </p:nvSpPr>
        <p:spPr>
          <a:xfrm>
            <a:off x="6439155" y="57955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BC0D144-9456-4FE6-8367-7D7C724C6BE9}"/>
              </a:ext>
            </a:extLst>
          </p:cNvPr>
          <p:cNvSpPr/>
          <p:nvPr/>
        </p:nvSpPr>
        <p:spPr>
          <a:xfrm>
            <a:off x="7617486" y="503638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id="{94100936-9001-4794-B9EF-2E805EB7E263}"/>
              </a:ext>
            </a:extLst>
          </p:cNvPr>
          <p:cNvSpPr/>
          <p:nvPr/>
        </p:nvSpPr>
        <p:spPr>
          <a:xfrm>
            <a:off x="4104463" y="5773126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33">
            <a:extLst>
              <a:ext uri="{FF2B5EF4-FFF2-40B4-BE49-F238E27FC236}">
                <a16:creationId xmlns:a16="http://schemas.microsoft.com/office/drawing/2014/main" id="{2E1BC1B5-1E76-4007-ABDA-635BD66D857C}"/>
              </a:ext>
            </a:extLst>
          </p:cNvPr>
          <p:cNvSpPr/>
          <p:nvPr/>
        </p:nvSpPr>
        <p:spPr>
          <a:xfrm>
            <a:off x="7618630" y="3494005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id="{557227F8-5BE4-4A5D-B0F6-372B9A9AAA68}"/>
              </a:ext>
            </a:extLst>
          </p:cNvPr>
          <p:cNvSpPr/>
          <p:nvPr/>
        </p:nvSpPr>
        <p:spPr>
          <a:xfrm>
            <a:off x="6456499" y="121389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04BB9DD1-85D1-4702-88B1-9B1867C190D5}"/>
              </a:ext>
            </a:extLst>
          </p:cNvPr>
          <p:cNvSpPr/>
          <p:nvPr/>
        </p:nvSpPr>
        <p:spPr>
          <a:xfrm>
            <a:off x="4134970" y="426020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36">
            <a:extLst>
              <a:ext uri="{FF2B5EF4-FFF2-40B4-BE49-F238E27FC236}">
                <a16:creationId xmlns:a16="http://schemas.microsoft.com/office/drawing/2014/main" id="{2A53DACC-642F-4AC5-BD25-6CB693567A68}"/>
              </a:ext>
            </a:extLst>
          </p:cNvPr>
          <p:cNvSpPr/>
          <p:nvPr/>
        </p:nvSpPr>
        <p:spPr>
          <a:xfrm>
            <a:off x="7617486" y="41597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C7B9EA14-CF6E-43E0-8166-CFC2541B1899}"/>
              </a:ext>
            </a:extLst>
          </p:cNvPr>
          <p:cNvSpPr/>
          <p:nvPr/>
        </p:nvSpPr>
        <p:spPr>
          <a:xfrm>
            <a:off x="2964467" y="504097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1FD565E1-7B7B-43FA-AF91-AFFE8035CA08}"/>
              </a:ext>
            </a:extLst>
          </p:cNvPr>
          <p:cNvSpPr/>
          <p:nvPr/>
        </p:nvSpPr>
        <p:spPr>
          <a:xfrm>
            <a:off x="4139191" y="117286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8EB1CB04-8CD8-4666-B469-2E7638F594D6}"/>
              </a:ext>
            </a:extLst>
          </p:cNvPr>
          <p:cNvSpPr/>
          <p:nvPr/>
        </p:nvSpPr>
        <p:spPr>
          <a:xfrm>
            <a:off x="1814361" y="11656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EBEB262D-8D75-4071-80CB-8323EB377912}"/>
              </a:ext>
            </a:extLst>
          </p:cNvPr>
          <p:cNvSpPr/>
          <p:nvPr/>
        </p:nvSpPr>
        <p:spPr>
          <a:xfrm>
            <a:off x="660139" y="3515629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1595A059-CFBC-4D66-81E5-518550F34458}"/>
              </a:ext>
            </a:extLst>
          </p:cNvPr>
          <p:cNvSpPr/>
          <p:nvPr/>
        </p:nvSpPr>
        <p:spPr>
          <a:xfrm>
            <a:off x="659029" y="1959621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xagon 42">
            <a:extLst>
              <a:ext uri="{FF2B5EF4-FFF2-40B4-BE49-F238E27FC236}">
                <a16:creationId xmlns:a16="http://schemas.microsoft.com/office/drawing/2014/main" id="{4A920638-2E3A-466B-9C0A-94E6B329F886}"/>
              </a:ext>
            </a:extLst>
          </p:cNvPr>
          <p:cNvSpPr/>
          <p:nvPr/>
        </p:nvSpPr>
        <p:spPr>
          <a:xfrm>
            <a:off x="672606" y="40581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xagon 43">
            <a:extLst>
              <a:ext uri="{FF2B5EF4-FFF2-40B4-BE49-F238E27FC236}">
                <a16:creationId xmlns:a16="http://schemas.microsoft.com/office/drawing/2014/main" id="{AD7B5410-BDF9-428B-968D-60D21566DF71}"/>
              </a:ext>
            </a:extLst>
          </p:cNvPr>
          <p:cNvSpPr/>
          <p:nvPr/>
        </p:nvSpPr>
        <p:spPr>
          <a:xfrm>
            <a:off x="659029" y="5064124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xagon 44">
            <a:extLst>
              <a:ext uri="{FF2B5EF4-FFF2-40B4-BE49-F238E27FC236}">
                <a16:creationId xmlns:a16="http://schemas.microsoft.com/office/drawing/2014/main" id="{EFC03095-D29C-48F0-9E8D-066B3A2F606C}"/>
              </a:ext>
            </a:extLst>
          </p:cNvPr>
          <p:cNvSpPr/>
          <p:nvPr/>
        </p:nvSpPr>
        <p:spPr>
          <a:xfrm>
            <a:off x="2991334" y="400232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F279497E-D9A9-4A55-8952-4E7DAACA30FA}"/>
              </a:ext>
            </a:extLst>
          </p:cNvPr>
          <p:cNvSpPr/>
          <p:nvPr/>
        </p:nvSpPr>
        <p:spPr>
          <a:xfrm>
            <a:off x="1834681" y="-372663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3A7ACB2D-793D-4E84-8675-0E2A0040EF69}"/>
              </a:ext>
            </a:extLst>
          </p:cNvPr>
          <p:cNvSpPr/>
          <p:nvPr/>
        </p:nvSpPr>
        <p:spPr>
          <a:xfrm>
            <a:off x="8777905" y="5821088"/>
            <a:ext cx="1554480" cy="155448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68041A-6CDC-4A23-9253-03836D6F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876616"/>
            <a:ext cx="3731906" cy="4464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8274F-60BB-4120-97FA-EBF0D073F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21134" y="1079863"/>
            <a:ext cx="4464029" cy="40575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CBA379-8109-483C-93E0-04445B1E4F34}"/>
              </a:ext>
            </a:extLst>
          </p:cNvPr>
          <p:cNvSpPr txBox="1"/>
          <p:nvPr/>
        </p:nvSpPr>
        <p:spPr>
          <a:xfrm>
            <a:off x="2103120" y="5567680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363DB7-C46A-4691-A24C-4E4A2732A720}"/>
              </a:ext>
            </a:extLst>
          </p:cNvPr>
          <p:cNvSpPr txBox="1"/>
          <p:nvPr/>
        </p:nvSpPr>
        <p:spPr>
          <a:xfrm>
            <a:off x="7894320" y="547624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5801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862</Words>
  <Application>Microsoft Office PowerPoint</Application>
  <PresentationFormat>Widescreen</PresentationFormat>
  <Paragraphs>94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53" baseType="lpstr">
      <vt:lpstr>.VnVogue</vt:lpstr>
      <vt:lpstr>Aharoni</vt:lpstr>
      <vt:lpstr>Algerian</vt:lpstr>
      <vt:lpstr>Arial</vt:lpstr>
      <vt:lpstr>Arial Rounded MT Bold</vt:lpstr>
      <vt:lpstr>Bell MT</vt:lpstr>
      <vt:lpstr>Calibri</vt:lpstr>
      <vt:lpstr>Calibri Light</vt:lpstr>
      <vt:lpstr>Cooper Black</vt:lpstr>
      <vt:lpstr>Lato Black</vt:lpstr>
      <vt:lpstr>Plantagenet Cherokee</vt:lpstr>
      <vt:lpstr>Ravie</vt:lpstr>
      <vt:lpstr>Segoe UI Semibold</vt:lpstr>
      <vt:lpstr>Sitka Subheading</vt:lpstr>
      <vt:lpstr>Stencil</vt:lpstr>
      <vt:lpstr>Tempus Sans ITC</vt:lpstr>
      <vt:lpstr>Times New Roman</vt:lpstr>
      <vt:lpstr>VNI-Bandit</vt:lpstr>
      <vt:lpstr>VNI-Bodon-Poster</vt:lpstr>
      <vt:lpstr>VNI-DOS Sample Font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Thuy</cp:lastModifiedBy>
  <cp:revision>37</cp:revision>
  <dcterms:created xsi:type="dcterms:W3CDTF">2021-06-29T15:14:02Z</dcterms:created>
  <dcterms:modified xsi:type="dcterms:W3CDTF">2022-03-11T08:04:16Z</dcterms:modified>
</cp:coreProperties>
</file>